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9" r:id="rId5"/>
    <p:sldId id="259" r:id="rId6"/>
    <p:sldId id="260" r:id="rId7"/>
    <p:sldId id="264" r:id="rId8"/>
    <p:sldId id="267" r:id="rId9"/>
    <p:sldId id="263" r:id="rId10"/>
    <p:sldId id="261" r:id="rId11"/>
    <p:sldId id="262" r:id="rId12"/>
    <p:sldId id="268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C1A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88" d="100"/>
          <a:sy n="88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23A39-44A9-D842-A8F4-80ED02CD1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8DA3D4-2893-B945-9F62-DF887F071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90012-5826-324A-ADD0-39DD7479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A7BD3F-E0D1-4645-951D-304481DD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A56F12-3E59-8F4D-94EA-5FEEBEBC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147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23492-A3C1-7D4C-B0AD-3CFA8697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59F969-B841-AF4C-8B6E-0C009A37B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6729C2-908C-1243-B504-067FA8241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29B0E4-5829-8E41-B5B3-E9036AE52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8A9007-1E50-8C49-A53F-34FB7ADD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80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A606CF-6245-364C-9E5D-C6BD8C275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D4B1DB-DEE7-724B-AC68-D54304DA0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C905CF-28AC-154A-A98F-A86CA0BD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E7AF09-A397-584F-8F82-8CDD7F49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8A218A-DF3A-224A-8D33-4A16DF43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9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652F1-F096-2F44-B9A5-1E8BA1B7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1C503F-E14B-5D44-94A0-CE18FC43E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87023-FDF3-D243-AFFB-B04A11A2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F87E68-A156-1E4A-BE34-D972AB68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31DD32-AA69-FB47-BD9E-2A6D81CC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44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B7D24-0342-394C-B6CF-D7FE73B2E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EB91E-0303-7E4C-AFB2-C0E6D1C62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14F17F-5683-0E4B-B1AB-091160AE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11601A-527C-3A4D-87E8-54E4D142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18D0C5-81FB-614C-BAD4-8CE4BCFE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50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C0079-3571-BD42-BB67-EB52BFD6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B87CD9-D7D6-9546-B8ED-CD5C5949A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95FB0F-1623-C74E-B4A9-55DA3315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252093-318B-BA4B-9F16-F5F81F8AE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B05BB6-EC6A-CF4D-93BA-9C29D069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A21FED-FAD9-9848-B63F-3762949E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27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3F958-CB55-A946-B0F6-D7221AFA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3BDE1F-5225-7244-89B8-8F2D9C9B0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C8DB5F-0B82-B444-B60A-B07780DE9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B0FCEF-1E36-184F-9D2E-5A950CA0F9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AB8CEC-F73F-AD48-98ED-11AB64C9F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32892F2-3CE4-5143-AAA4-299B3F0BF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AFEAFE6-3A13-5A4C-B91A-619BDBAC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235B0E-29AA-1D4D-877A-9F02995C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88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16CA95-FDDA-C244-AFD0-EB62B7A9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06B115-540B-E44A-AF72-196233B97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FAFC68-4AC9-9B41-8F08-A2783566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47B01C-0B81-E04B-B156-E9C09367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883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16AEDA-8EEA-644A-A805-65FE06B6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2669E0-6E44-DA4D-A7E0-42B1EC3F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3BE23C-3736-8341-A704-D9D114DB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04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69063-93E6-084F-A0C0-6BDA0BAE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9CAEB6-DC6C-8545-AA05-EE1CE770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C6AFD0-EF01-C84E-9F5B-658E522BD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B0B5A6-7FAB-734A-80CD-102A548E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914BB2-8C74-F04F-B0AC-E459AA58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8AC718-D1B9-1842-A892-4078D80D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558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3E8CE-28D6-B048-B3E4-F5664586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13C06F-0374-694C-9001-35F40218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59B0B1-D352-624E-94C2-F714D24A3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52DE78-B1E5-C749-93F7-7BCD01EE6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D1E484-C57E-A648-A809-8CCF8033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D5B9DD-82B1-4A4F-A2A1-691FC5A3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5EC33B-6F55-004A-BB81-45FD0D2FD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E792CD-5EFE-494D-AB82-D39712183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30C66C-3CB3-6942-9045-711347B9C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699652-78EB-5240-A732-C2A675836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F8B02B-13C5-B646-9A3E-54DCAD91C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66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03134" y="2671852"/>
            <a:ext cx="46802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E8C1A"/>
                </a:solidFill>
              </a:rPr>
              <a:t>D-COMPARE</a:t>
            </a:r>
            <a:endParaRPr lang="ru-RU" dirty="0">
              <a:solidFill>
                <a:srgbClr val="FE8C1A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31" y="2529331"/>
            <a:ext cx="1300703" cy="1300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45486" y="6181058"/>
            <a:ext cx="1715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err="1" smtClean="0">
                <a:solidFill>
                  <a:srgbClr val="FE8C1A"/>
                </a:solidFill>
              </a:rPr>
              <a:t>Тазеев</a:t>
            </a:r>
            <a:r>
              <a:rPr lang="ru-RU" sz="2000" i="1" dirty="0" smtClean="0">
                <a:solidFill>
                  <a:srgbClr val="FE8C1A"/>
                </a:solidFill>
              </a:rPr>
              <a:t> Алмаз</a:t>
            </a:r>
            <a:endParaRPr lang="ru-RU" sz="2000" i="1" dirty="0">
              <a:solidFill>
                <a:srgbClr val="FE8C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B7AB8-F2CD-FC4C-8EA3-B697D8E0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Корзина сравнения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8" t="6276" r="19751" b="9466"/>
          <a:stretch/>
        </p:blipFill>
        <p:spPr>
          <a:xfrm>
            <a:off x="2830287" y="1080541"/>
            <a:ext cx="6531427" cy="5098042"/>
          </a:xfrm>
        </p:spPr>
      </p:pic>
    </p:spTree>
    <p:extLst>
      <p:ext uri="{BB962C8B-B14F-4D97-AF65-F5344CB8AC3E}">
        <p14:creationId xmlns:p14="http://schemas.microsoft.com/office/powerpoint/2010/main" val="15934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AD57B-A359-0D48-8274-F2B73328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09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Обзоры и рекомендации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3" t="6379" r="19481" b="10554"/>
          <a:stretch/>
        </p:blipFill>
        <p:spPr>
          <a:xfrm>
            <a:off x="2786743" y="1088571"/>
            <a:ext cx="6655526" cy="5105870"/>
          </a:xfrm>
        </p:spPr>
      </p:pic>
    </p:spTree>
    <p:extLst>
      <p:ext uri="{BB962C8B-B14F-4D97-AF65-F5344CB8AC3E}">
        <p14:creationId xmlns:p14="http://schemas.microsoft.com/office/powerpoint/2010/main" val="201566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868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Текст статьи</a:t>
            </a:r>
            <a:endParaRPr lang="ru-RU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6" t="7878" r="17803" b="11467"/>
          <a:stretch/>
        </p:blipFill>
        <p:spPr>
          <a:xfrm>
            <a:off x="2664822" y="1127692"/>
            <a:ext cx="6792685" cy="4794139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795"/>
            <a:ext cx="10515600" cy="992776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Страница профиля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6478" r="19379" b="9666"/>
          <a:stretch/>
        </p:blipFill>
        <p:spPr>
          <a:xfrm>
            <a:off x="2751908" y="926427"/>
            <a:ext cx="6688183" cy="5160865"/>
          </a:xfrm>
        </p:spPr>
      </p:pic>
    </p:spTree>
    <p:extLst>
      <p:ext uri="{BB962C8B-B14F-4D97-AF65-F5344CB8AC3E}">
        <p14:creationId xmlns:p14="http://schemas.microsoft.com/office/powerpoint/2010/main" val="323025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ED2F8-7814-674B-A222-C3874E16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Цель проекта</a:t>
            </a:r>
            <a:endParaRPr lang="ru-RU" b="1" dirty="0">
              <a:solidFill>
                <a:srgbClr val="FE8C1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37C0EA-5362-7140-8BB3-0B4750E85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674" y="2542903"/>
            <a:ext cx="4865915" cy="2255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Создание приложения для сопоставления и выбора гаджетов </a:t>
            </a:r>
            <a:r>
              <a:rPr lang="ru-RU" dirty="0"/>
              <a:t>с определенными </a:t>
            </a:r>
            <a:r>
              <a:rPr lang="ru-RU" dirty="0" smtClean="0"/>
              <a:t>характеристиками с помощью фильтров или поиска</a:t>
            </a: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1026" name="Picture 2" descr="Рисованные иконки смартфона | Премиум вектор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884" y="1916974"/>
            <a:ext cx="3573875" cy="366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Актуальность проекта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1028" name="Picture 4" descr="Интеграция с E-kata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816" y="2344329"/>
            <a:ext cx="3641362" cy="2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Умножение 4"/>
          <p:cNvSpPr/>
          <p:nvPr/>
        </p:nvSpPr>
        <p:spPr>
          <a:xfrm>
            <a:off x="563572" y="1290093"/>
            <a:ext cx="5068389" cy="4855029"/>
          </a:xfrm>
          <a:prstGeom prst="mathMultiply">
            <a:avLst/>
          </a:prstGeom>
          <a:solidFill>
            <a:srgbClr val="FF090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право 6"/>
          <p:cNvSpPr/>
          <p:nvPr/>
        </p:nvSpPr>
        <p:spPr>
          <a:xfrm>
            <a:off x="5133395" y="3185432"/>
            <a:ext cx="1602377" cy="1062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621254" y="3362712"/>
            <a:ext cx="46802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E8C1A"/>
                </a:solidFill>
              </a:rPr>
              <a:t>D-COMPARE</a:t>
            </a:r>
            <a:endParaRPr lang="ru-RU" sz="1100" dirty="0">
              <a:solidFill>
                <a:srgbClr val="FE8C1A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89" y="3067343"/>
            <a:ext cx="1300703" cy="130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-COMPA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9229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7D23B-14B0-D34B-8D0E-EDC3301B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82"/>
            <a:ext cx="10515600" cy="130153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Регистрация и авторизация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1501194"/>
            <a:ext cx="5503816" cy="3966801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5" y="1501194"/>
            <a:ext cx="5420597" cy="39503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82028-3EFB-C843-87C1-F581B4E4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758281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Главная страница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7" t="6285" r="19641" b="9367"/>
          <a:stretch/>
        </p:blipFill>
        <p:spPr>
          <a:xfrm>
            <a:off x="3049176" y="1062446"/>
            <a:ext cx="6521544" cy="50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7081"/>
            <a:ext cx="10515600" cy="862784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Поиск по строке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5" t="6478" r="19266" b="9866"/>
          <a:stretch/>
        </p:blipFill>
        <p:spPr>
          <a:xfrm>
            <a:off x="2998605" y="1045994"/>
            <a:ext cx="6711451" cy="5166460"/>
          </a:xfrm>
        </p:spPr>
      </p:pic>
    </p:spTree>
    <p:extLst>
      <p:ext uri="{BB962C8B-B14F-4D97-AF65-F5344CB8AC3E}">
        <p14:creationId xmlns:p14="http://schemas.microsoft.com/office/powerpoint/2010/main" val="24109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36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Окно «Подробнее»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6278" r="19379" b="9867"/>
          <a:stretch/>
        </p:blipFill>
        <p:spPr>
          <a:xfrm>
            <a:off x="2878183" y="1116767"/>
            <a:ext cx="6574972" cy="507350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795"/>
            <a:ext cx="10515600" cy="1001485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Фильтры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6279" r="19379" b="9666"/>
          <a:stretch/>
        </p:blipFill>
        <p:spPr>
          <a:xfrm>
            <a:off x="2860765" y="975360"/>
            <a:ext cx="6470470" cy="5004784"/>
          </a:xfrm>
        </p:spPr>
      </p:pic>
    </p:spTree>
    <p:extLst>
      <p:ext uri="{BB962C8B-B14F-4D97-AF65-F5344CB8AC3E}">
        <p14:creationId xmlns:p14="http://schemas.microsoft.com/office/powerpoint/2010/main" val="29201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45</Words>
  <Application>Microsoft Office PowerPoint</Application>
  <PresentationFormat>Широкоэкранный</PresentationFormat>
  <Paragraphs>15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Цель проекта</vt:lpstr>
      <vt:lpstr>Актуальность проекта</vt:lpstr>
      <vt:lpstr>Презентация PowerPoint</vt:lpstr>
      <vt:lpstr>Регистрация и авторизация</vt:lpstr>
      <vt:lpstr>Главная страница</vt:lpstr>
      <vt:lpstr>Поиск по строке</vt:lpstr>
      <vt:lpstr>Окно «Подробнее»</vt:lpstr>
      <vt:lpstr>Фильтры</vt:lpstr>
      <vt:lpstr>Корзина сравнения</vt:lpstr>
      <vt:lpstr>Обзоры и рекомендации</vt:lpstr>
      <vt:lpstr>Текст статьи</vt:lpstr>
      <vt:lpstr>Страница профиля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Learn words yourself</dc:title>
  <dc:creator>Microsoft Office User</dc:creator>
  <cp:lastModifiedBy>79172</cp:lastModifiedBy>
  <cp:revision>16</cp:revision>
  <dcterms:created xsi:type="dcterms:W3CDTF">2021-11-01T10:36:25Z</dcterms:created>
  <dcterms:modified xsi:type="dcterms:W3CDTF">2021-11-12T12:05:50Z</dcterms:modified>
</cp:coreProperties>
</file>